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6" r:id="rId9"/>
    <p:sldId id="265" r:id="rId10"/>
    <p:sldId id="267" r:id="rId11"/>
    <p:sldId id="268" r:id="rId12"/>
    <p:sldId id="271" r:id="rId13"/>
    <p:sldId id="270" r:id="rId14"/>
    <p:sldId id="263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21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91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63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04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61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6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3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3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76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71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60D8-16E8-4A19-A57F-B5D6F9598118}" type="datetimeFigureOut">
              <a:rPr lang="pl-PL" smtClean="0"/>
              <a:t>02.03.2022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933A-6BA5-46B5-BFBA-68D76C599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9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99"/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Obraz znaleziony dla: żołnierze wyklę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21" y="-40640"/>
            <a:ext cx="12770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02389" y="2672398"/>
            <a:ext cx="9144000" cy="2387600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,,Żołnierze wyklęci”</a:t>
            </a:r>
          </a:p>
        </p:txBody>
      </p:sp>
    </p:spTree>
    <p:extLst>
      <p:ext uri="{BB962C8B-B14F-4D97-AF65-F5344CB8AC3E}">
        <p14:creationId xmlns:p14="http://schemas.microsoft.com/office/powerpoint/2010/main" val="866288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Obraz znaleziony dla: 21 sierpnia 1944. Bitwa o Surkon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" b="31746"/>
          <a:stretch/>
        </p:blipFill>
        <p:spPr bwMode="auto">
          <a:xfrm>
            <a:off x="0" y="106532"/>
            <a:ext cx="122007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287" y="4904490"/>
            <a:ext cx="11789546" cy="2615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Partyzancki bój stoczony na Wileńszczyźnie o zachowanie polskości tego regionu. Określana mianem pierwszej regularnej bitwy AK i Armii Czerwonej. 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Trwała </a:t>
            </a:r>
            <a:r>
              <a:rPr lang="pl-PL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5 godzin. Polacy zostali w niej zaskoczeni, ale długo stawiali opór.                       Zginęło  w niej 36 ludzi, w tym dowódca mjr Maciej </a:t>
            </a:r>
            <a:r>
              <a:rPr lang="pl-PL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Kalenkiewicz</a:t>
            </a:r>
            <a:r>
              <a:rPr lang="pl-PL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„Kotwicz”. 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Wśród </a:t>
            </a:r>
            <a:r>
              <a:rPr lang="pl-PL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sowietów było kilkudziesięciu zabitych.</a:t>
            </a:r>
            <a:br>
              <a:rPr lang="pl-PL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pl-PL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583" y="6306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21 sierpnia 1944r.</a:t>
            </a:r>
            <a:br>
              <a:rPr lang="pl-PL" sz="49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sz="4900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Bitwa o </a:t>
            </a:r>
            <a:r>
              <a:rPr lang="pl-PL" sz="4900" b="1" dirty="0" err="1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Surkonty</a:t>
            </a:r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pl-PL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29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675868"/>
            <a:ext cx="12174584" cy="17094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 operacji tej wzięło udział prawie 700 osób i sprzęt bojowy.                  Miejscem walki był Las Stocki na Lubelszczyźnie, a dokładnie tereny </a:t>
            </a:r>
            <a:r>
              <a:rPr lang="pl-PL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pod </a:t>
            </a: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Końskowolą. Polacy odnieśli zwycięstwo w tej walce.                              Poległo tylko 12 partyzantów, komuniści stracili ok. 40–72 ludzi.</a:t>
            </a:r>
          </a:p>
        </p:txBody>
      </p:sp>
      <p:pic>
        <p:nvPicPr>
          <p:cNvPr id="3074" name="Picture 2" descr="Obraz znaleziony dla: 24 maja 1945. Bitwa w Lesie Stock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3" b="13178"/>
          <a:stretch/>
        </p:blipFill>
        <p:spPr bwMode="auto">
          <a:xfrm>
            <a:off x="0" y="0"/>
            <a:ext cx="12174584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95308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24 maja 1945r. </a:t>
            </a:r>
            <a:b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Bitwa w Lesie Stockim</a:t>
            </a:r>
            <a:endParaRPr lang="pl-PL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383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208" y="4891113"/>
            <a:ext cx="11078592" cy="19668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Podczas tej bitwy oddziały Narodowej Organizacji Wojskowej odparły trzy ataki NKWD po czym wycofały się ze wsi. </a:t>
            </a:r>
          </a:p>
          <a:p>
            <a:pPr marL="0" indent="0">
              <a:buNone/>
            </a:pP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Była to jedna z największych bitew ze względu na liczbę </a:t>
            </a:r>
            <a:r>
              <a:rPr lang="pl-PL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ludzi,która</a:t>
            </a:r>
            <a:r>
              <a:rPr lang="pl-PL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wzięła w niej udział, czyli ok. 350 osób.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29" t="-2078" r="-933" b="30215"/>
          <a:stretch/>
        </p:blipFill>
        <p:spPr>
          <a:xfrm>
            <a:off x="0" y="-183624"/>
            <a:ext cx="12429641" cy="503141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6–8 maja 1945r. </a:t>
            </a:r>
            <a:b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Bitwa pod Kuryłówką koło Leżajska</a:t>
            </a:r>
            <a:endParaRPr lang="pl-PL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548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051" y="4582520"/>
            <a:ext cx="11572782" cy="2065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Licząca ok. 160 żołnierzy 3. Brygada Wileńska NZW została zaatakowana przez półtora tysięczny oddział NKWD, KBW, UB, LWP. Była to największa bitwa Żołnierzy Wyklętych na Mazurach. W kilka dni po bitwie ciała dziewięciu  z poległych odnaleźli i pochowali w zamarzniętej ziemi mieszkańcy wsi.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" t="-1" r="-43" b="27797"/>
          <a:stretch/>
        </p:blipFill>
        <p:spPr>
          <a:xfrm>
            <a:off x="0" y="0"/>
            <a:ext cx="12197166" cy="44015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01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16 lutego 1946r. </a:t>
            </a:r>
            <a:b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Bitwa we wsi Gajrowskie koło Wydmin</a:t>
            </a:r>
            <a:endParaRPr lang="pl-PL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613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" t="4744" r="71" b="1775"/>
          <a:stretch/>
        </p:blipFill>
        <p:spPr>
          <a:xfrm>
            <a:off x="-222069" y="0"/>
            <a:ext cx="12231189" cy="694943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93520" y="3852256"/>
            <a:ext cx="10515600" cy="4047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Od 2011roku dzień 1 marca w Polsce jest obchodzony:                                                  Dzień Pamięci </a:t>
            </a:r>
            <a:r>
              <a:rPr lang="pl-PL" sz="24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Żołnierzy </a:t>
            </a:r>
            <a:r>
              <a:rPr lang="pl-PL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Wyklętych.                                                                   Datę tę wybrano nieprzypadkowo- tego dnia w 1951r. wykonano wyroki śmierci na dowództwie ostatniej komendy zrzeszenia WiN, co symbolicznie zakończyło działalność tej organizacji.</a:t>
            </a:r>
          </a:p>
        </p:txBody>
      </p:sp>
    </p:spTree>
    <p:extLst>
      <p:ext uri="{BB962C8B-B14F-4D97-AF65-F5344CB8AC3E}">
        <p14:creationId xmlns:p14="http://schemas.microsoft.com/office/powerpoint/2010/main" val="301282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67606" y="5656881"/>
            <a:ext cx="3186193" cy="52008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Natalia Piechota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04" y="0"/>
            <a:ext cx="4128996" cy="55053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518"/>
            <a:ext cx="8063004" cy="41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8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9545" y="5202225"/>
            <a:ext cx="10752909" cy="13959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„Żołnierze Wyklęci” to uczestnicy polskiego zbrojnego podziemia niepodległościowego, którzy od 1944 r. walczyli przeciwko sowieckiej okupacji i narzuconej przez Moskwę władzy </a:t>
            </a:r>
            <a:r>
              <a:rPr lang="pl-PL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komunistycznej. Przez </a:t>
            </a: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zwalczający ich reżim nazywani byli „bandytami” i „faszystami”.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r="106" b="9974"/>
          <a:stretch/>
        </p:blipFill>
        <p:spPr>
          <a:xfrm>
            <a:off x="-178527" y="0"/>
            <a:ext cx="12370527" cy="505532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2403" y="13063"/>
            <a:ext cx="10515600" cy="1325563"/>
          </a:xfrm>
        </p:spPr>
        <p:txBody>
          <a:bodyPr/>
          <a:lstStyle/>
          <a:p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Kim byli Żołnierze Wyklęci?</a:t>
            </a:r>
          </a:p>
        </p:txBody>
      </p:sp>
    </p:spTree>
    <p:extLst>
      <p:ext uri="{BB962C8B-B14F-4D97-AF65-F5344CB8AC3E}">
        <p14:creationId xmlns:p14="http://schemas.microsoft.com/office/powerpoint/2010/main" val="222511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63937" cy="13255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Skąd się wzięło określenie </a:t>
            </a:r>
            <a:b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,,Żołnierze Wyklęci”?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2625633"/>
            <a:ext cx="6753497" cy="4232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Określenie „Żołnierze Wyklęci” powstało w 1993r. – </a:t>
            </a:r>
            <a:r>
              <a:rPr lang="pl-PL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użyto go </a:t>
            </a: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pierwszy raz w tytule wystawy: </a:t>
            </a:r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„Żołnierze Wyklęci – antykomunistyczne podziemie zbrojne po 1944 r.’’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37" y="0"/>
            <a:ext cx="4889863" cy="70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1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5133703"/>
            <a:ext cx="10515600" cy="10432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Walczyli z wojskami sowieckimi i komunistycznym aparatem terroru  o niepodległą Polskę, wierni złożonej przysiędze. </a:t>
            </a:r>
          </a:p>
        </p:txBody>
      </p:sp>
      <p:pic>
        <p:nvPicPr>
          <p:cNvPr id="2050" name="Picture 2" descr="Żołnierze Wyklęci 2020 780x390 - Stalowa Wola - oficjalny portal mia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20731"/>
          <a:stretch/>
        </p:blipFill>
        <p:spPr bwMode="auto">
          <a:xfrm>
            <a:off x="0" y="0"/>
            <a:ext cx="12192000" cy="48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0794" y="0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 co walczyli Żołnierze Wyklęci?</a:t>
            </a:r>
          </a:p>
        </p:txBody>
      </p:sp>
    </p:spTree>
    <p:extLst>
      <p:ext uri="{BB962C8B-B14F-4D97-AF65-F5344CB8AC3E}">
        <p14:creationId xmlns:p14="http://schemas.microsoft.com/office/powerpoint/2010/main" val="386807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Żołnierze i dowódcy podziemia polskiego:</a:t>
            </a:r>
            <a:endParaRPr lang="pl-PL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642360" cy="3642360"/>
          </a:xfrm>
        </p:spPr>
      </p:pic>
      <p:sp>
        <p:nvSpPr>
          <p:cNvPr id="9" name="pole tekstowe 8"/>
          <p:cNvSpPr txBox="1"/>
          <p:nvPr/>
        </p:nvSpPr>
        <p:spPr>
          <a:xfrm>
            <a:off x="1203959" y="5333048"/>
            <a:ext cx="378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Marian </a:t>
            </a:r>
            <a:r>
              <a:rPr lang="pl-PL" dirty="0" err="1"/>
              <a:t>Bernaciak</a:t>
            </a:r>
            <a:r>
              <a:rPr lang="pl-PL" dirty="0"/>
              <a:t> – „Orlik”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074" r="-529" b="18685"/>
          <a:stretch/>
        </p:blipFill>
        <p:spPr>
          <a:xfrm>
            <a:off x="4398033" y="1685109"/>
            <a:ext cx="3348242" cy="364793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334794" y="5333048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Zygmunt </a:t>
            </a:r>
            <a:r>
              <a:rPr lang="pl-PL" dirty="0" err="1"/>
              <a:t>Szendzielarz</a:t>
            </a:r>
            <a:r>
              <a:rPr lang="pl-PL" dirty="0"/>
              <a:t> – „Łupaszka”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34" y="1685109"/>
            <a:ext cx="3012872" cy="364793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84084" y="5284199"/>
            <a:ext cx="287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Józef Kuraś – „Ogień”</a:t>
            </a:r>
          </a:p>
        </p:txBody>
      </p:sp>
    </p:spTree>
    <p:extLst>
      <p:ext uri="{BB962C8B-B14F-4D97-AF65-F5344CB8AC3E}">
        <p14:creationId xmlns:p14="http://schemas.microsoft.com/office/powerpoint/2010/main" val="25620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Żołnierze i dowódcy podziemia polskiego: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8254"/>
            <a:ext cx="3024053" cy="3418002"/>
          </a:xfrm>
        </p:spPr>
      </p:pic>
      <p:sp>
        <p:nvSpPr>
          <p:cNvPr id="5" name="pole tekstowe 4"/>
          <p:cNvSpPr txBox="1"/>
          <p:nvPr/>
        </p:nvSpPr>
        <p:spPr>
          <a:xfrm>
            <a:off x="607423" y="5117198"/>
            <a:ext cx="348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Stanisław </a:t>
            </a:r>
            <a:r>
              <a:rPr lang="pl-PL" dirty="0" err="1"/>
              <a:t>Sojczyński</a:t>
            </a:r>
            <a:r>
              <a:rPr lang="pl-PL" dirty="0"/>
              <a:t> – „Warszyc”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018" b="26225"/>
          <a:stretch/>
        </p:blipFill>
        <p:spPr>
          <a:xfrm>
            <a:off x="3862253" y="1738254"/>
            <a:ext cx="3285305" cy="343106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33455" y="5154283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Witold Pilecki – „Witold”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24" b="30480"/>
          <a:stretch/>
        </p:blipFill>
        <p:spPr>
          <a:xfrm>
            <a:off x="7073538" y="1699196"/>
            <a:ext cx="3333210" cy="341800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7528560" y="5152309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August Emil Fieldorf – „Nil”</a:t>
            </a:r>
          </a:p>
        </p:txBody>
      </p:sp>
    </p:spTree>
    <p:extLst>
      <p:ext uri="{BB962C8B-B14F-4D97-AF65-F5344CB8AC3E}">
        <p14:creationId xmlns:p14="http://schemas.microsoft.com/office/powerpoint/2010/main" val="1674883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Żołnierze i dowódcy podziemia polskiego: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2" b="30946"/>
          <a:stretch/>
        </p:blipFill>
        <p:spPr>
          <a:xfrm>
            <a:off x="838200" y="1831928"/>
            <a:ext cx="3296193" cy="343494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19000" y="5264333"/>
            <a:ext cx="351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Władysław </a:t>
            </a:r>
            <a:r>
              <a:rPr lang="pl-PL" dirty="0" err="1"/>
              <a:t>Liniarski</a:t>
            </a:r>
            <a:r>
              <a:rPr lang="pl-PL" dirty="0"/>
              <a:t> – „Mścisław”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1"/>
          <a:stretch/>
        </p:blipFill>
        <p:spPr>
          <a:xfrm>
            <a:off x="4134393" y="1831928"/>
            <a:ext cx="3206933" cy="343240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327070" y="5264332"/>
            <a:ext cx="282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Jan Tabortowski – „Bruzda”</a:t>
            </a: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171508" y="5277395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Stanisław </a:t>
            </a:r>
            <a:r>
              <a:rPr lang="pl-PL" dirty="0" err="1"/>
              <a:t>Kasznica</a:t>
            </a:r>
            <a:r>
              <a:rPr lang="pl-PL" dirty="0"/>
              <a:t> – „Wąsowski”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3"/>
          <a:stretch/>
        </p:blipFill>
        <p:spPr>
          <a:xfrm>
            <a:off x="7171509" y="1831929"/>
            <a:ext cx="3135085" cy="34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4883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Kilka najważniejszych bitew </a:t>
            </a:r>
            <a:b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 akcji stoczonych przez</a:t>
            </a:r>
            <a:b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b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b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„</a:t>
            </a:r>
            <a:r>
              <a:rPr lang="pl-PL" b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Żołnierzy </a:t>
            </a:r>
            <a:r>
              <a:rPr lang="pl-PL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Wyklętych”:</a:t>
            </a:r>
            <a:endParaRPr lang="pl-PL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780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jważniejsze akcje zbrojne Żołnierzy Wyklęty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8309" cy="67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13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421</Words>
  <Application>Microsoft Office PowerPoint</Application>
  <PresentationFormat>Panoramiczny</PresentationFormat>
  <Paragraphs>32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Amiri</vt:lpstr>
      <vt:lpstr>Arial</vt:lpstr>
      <vt:lpstr>Calibri</vt:lpstr>
      <vt:lpstr>Calibri Light</vt:lpstr>
      <vt:lpstr>Motyw pakietu Office</vt:lpstr>
      <vt:lpstr>,,Żołnierze wyklęci”</vt:lpstr>
      <vt:lpstr>Kim byli Żołnierze Wyklęci?</vt:lpstr>
      <vt:lpstr>Skąd się wzięło określenie  ,,Żołnierze Wyklęci”?</vt:lpstr>
      <vt:lpstr>O co walczyli Żołnierze Wyklęci?</vt:lpstr>
      <vt:lpstr>Żołnierze i dowódcy podziemia polskiego:</vt:lpstr>
      <vt:lpstr>Żołnierze i dowódcy podziemia polskiego:</vt:lpstr>
      <vt:lpstr>Żołnierze i dowódcy podziemia polskiego:</vt:lpstr>
      <vt:lpstr>Kilka najważniejszych bitew  i akcji stoczonych przez  „Żołnierzy Wyklętych”:</vt:lpstr>
      <vt:lpstr>Prezentacja programu PowerPoint</vt:lpstr>
      <vt:lpstr>21 sierpnia 1944r. Bitwa o Surkonty  </vt:lpstr>
      <vt:lpstr>24 maja 1945r.  Bitwa w Lesie Stockim</vt:lpstr>
      <vt:lpstr>6–8 maja 1945r.  Bitwa pod Kuryłówką koło Leżajska</vt:lpstr>
      <vt:lpstr>16 lutego 1946r.  Bitwa we wsi Gajrowskie koło Wydmin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uczeń</cp:lastModifiedBy>
  <cp:revision>27</cp:revision>
  <dcterms:created xsi:type="dcterms:W3CDTF">2022-01-24T08:10:37Z</dcterms:created>
  <dcterms:modified xsi:type="dcterms:W3CDTF">2022-03-02T08:34:34Z</dcterms:modified>
</cp:coreProperties>
</file>